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B514-CC00-4EB8-230A-FF5CE00133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BF5A23-8E77-822A-5580-21F9F99A92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4ED080-EF57-57E6-40D4-8FC42D723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32242-F203-A5B8-66FE-2C148E1BF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05B1F-9609-27C9-C4C5-38B9B7B9B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091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2FB26-002D-1E88-640F-66902C18E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E77E8A-FB4C-C162-5F09-40A4AC93B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3FF1D-1331-F577-893B-F0EAB4CED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E3A5D-1817-19BF-8F63-813126809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E51AF-1055-8EAE-2147-F469C65E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54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55A9CC-1BC1-E718-E1F5-555674C5B1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449B33-2E3E-0E8F-6EB0-3C728F406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752B1-72DF-359E-DA78-AC6A8382F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30C42-E139-486F-7DF8-D451A31FF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E2D5C-882E-845A-249B-1D82815F0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111A6-4491-6F9B-C0B8-2BB265CAF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D8262-F3E7-BDEF-F2BD-98FCBC966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5CD69-7A1A-289B-CDE7-539051B46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F1F68-F012-AA11-1B0B-1942F52B3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B22A3-8340-70B7-B51D-27F11CC03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149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4C914-BDAE-E973-E90A-F4176844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7BB5F-7FF5-43B5-33D4-D5AC3BA64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5CF8A-5EDA-8F3A-0CEC-08EE0861C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34F45-BB48-EF92-72DC-F7E9EAC84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439C5-E170-606B-546B-C87D875BF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062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AB036-25E3-4985-2EB9-3E8E26C3E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56FD0-EE6D-42C0-D9C3-F6D6B0D3A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37FE55-373E-B0ED-1FC6-3F6EDC6909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C0D4AF-3370-1A58-78B4-BE335E344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6D388A-DAEA-1241-FFC8-A2BC7EA32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433155-0D54-18FC-18C8-02C6A83E3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534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D0246-EC56-CC97-923B-E2E6C2E22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C08A59-D2E1-23E9-D85A-4AE4BB9F1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8D708D-261D-4CDC-8994-4DC3C6DAF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919BF1-7573-D679-F52B-7ACAB6D03A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83712-300A-D14E-00A9-F70D84E09D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C82C74-B2E0-4703-A46C-5BDB4FC3F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711828-CF69-F724-B782-0E8E94829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C1C4DF-E5C1-DDFF-F2DF-9833C3FC0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80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49ACA-5604-D2CF-1F16-C5DA227D3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CE20AC-899B-58C1-AA19-DD38A0745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15F9E7-20AD-CC1D-F29F-CA9FB35B1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9EA88C-0519-2B4E-524B-3EC12CDB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162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78CE66-7C07-FECB-50C5-0D626499A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8E2895-A2B3-0E47-55B8-3E75C40C2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4E797-EEDF-25C1-3D0B-74BAF76EF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31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42475-363D-E3FA-2D5E-7CB880D7F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234E8-CDC7-9A64-853E-DE8307CD9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B4E39D-7159-73DA-0B7F-CC91B9A24B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4996E-2C03-F504-4213-B1853282A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02DE5A-0565-5061-2229-F2BE389E6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3A09F-628B-2C11-1E82-A416B412A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49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1ACE2-A7DE-9237-5F47-C893E1D2E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829211-B264-8F31-8CC3-90FFD049C0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B4EABB-F3CE-3D9C-904C-3EB8D47F4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CA10D-861B-E955-52F8-4FA21A37A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F3FE2C-8615-882B-CA50-396F1F2DB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F7D85-934C-2018-A798-370B0FDEA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61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22E0D0-ACFF-0DD8-4937-30645581B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941F7-E303-94BC-AA6D-B9C4E0BF8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4F4E2-34BF-1A64-8451-FD58AF25AA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10085-ADFF-C149-B1ED-764329534E0E}" type="datetimeFigureOut">
              <a:rPr lang="en-US" smtClean="0"/>
              <a:t>3/2/23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2E464-BAD8-31D5-5D1C-96A8CE0C90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D17A9-145D-CFCC-FB57-260BDDE376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6D257-77EB-6946-9D7A-BEE9229AA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85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7C1D7-F468-E343-A8EC-D56BA78BC7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386381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Level-1: (Rice)Crop Discovery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Level-2: (Rice)Yield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E45D9E-5615-BDBE-7181-0923319063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Rajendra Kumar Vechalapu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641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877B0-C229-FAAC-A04E-00F7F30D5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F8319-28FA-B75F-DC22-3E53B5D7F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</a:t>
            </a:r>
            <a:r>
              <a:rPr lang="en-US" b="0" i="0" u="none" strike="noStrike" dirty="0">
                <a:solidFill>
                  <a:srgbClr val="222222"/>
                </a:solidFill>
                <a:effectLst/>
                <a:latin typeface="ey-regular"/>
              </a:rPr>
              <a:t>predict the presence of rice crop at 250 geo locations (latitude and longitude) in the An </a:t>
            </a:r>
            <a:r>
              <a:rPr lang="en-US" b="0" i="0" u="none" strike="noStrike" dirty="0" err="1">
                <a:solidFill>
                  <a:srgbClr val="222222"/>
                </a:solidFill>
                <a:effectLst/>
                <a:latin typeface="ey-regular"/>
              </a:rPr>
              <a:t>Giang</a:t>
            </a:r>
            <a:r>
              <a:rPr lang="en-US" b="0" i="0" u="none" strike="noStrike" dirty="0">
                <a:solidFill>
                  <a:srgbClr val="222222"/>
                </a:solidFill>
                <a:effectLst/>
                <a:latin typeface="ey-regular"/>
              </a:rPr>
              <a:t> province of Vietnam 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ey-regular"/>
              </a:rPr>
              <a:t>using satellite data</a:t>
            </a:r>
            <a:r>
              <a:rPr lang="en-US" dirty="0"/>
              <a:t>.</a:t>
            </a:r>
          </a:p>
          <a:p>
            <a:r>
              <a:rPr lang="en-US" dirty="0">
                <a:solidFill>
                  <a:srgbClr val="222222"/>
                </a:solidFill>
                <a:latin typeface="ey-regular"/>
              </a:rPr>
              <a:t>T</a:t>
            </a:r>
            <a:r>
              <a:rPr lang="en-US" b="0" i="0" u="none" strike="noStrike" dirty="0">
                <a:solidFill>
                  <a:srgbClr val="222222"/>
                </a:solidFill>
                <a:effectLst/>
                <a:latin typeface="ey-regular"/>
              </a:rPr>
              <a:t>o predict the yield of rice crop for a given season at 100 geo locations (latitude and longitude) in the Chau Thanh, </a:t>
            </a:r>
            <a:r>
              <a:rPr lang="en-US" b="0" i="0" u="none" strike="noStrike" dirty="0" err="1">
                <a:solidFill>
                  <a:srgbClr val="222222"/>
                </a:solidFill>
                <a:effectLst/>
                <a:latin typeface="ey-regular"/>
              </a:rPr>
              <a:t>Thoai</a:t>
            </a:r>
            <a:r>
              <a:rPr lang="en-US" b="0" i="0" u="none" strike="noStrike" dirty="0">
                <a:solidFill>
                  <a:srgbClr val="222222"/>
                </a:solidFill>
                <a:effectLst/>
                <a:latin typeface="ey-regular"/>
              </a:rPr>
              <a:t> Son and Chau </a:t>
            </a:r>
            <a:r>
              <a:rPr lang="en-US" b="0" i="0" u="none" strike="noStrike" dirty="0" err="1">
                <a:solidFill>
                  <a:srgbClr val="222222"/>
                </a:solidFill>
                <a:effectLst/>
                <a:latin typeface="ey-regular"/>
              </a:rPr>
              <a:t>Phu</a:t>
            </a:r>
            <a:r>
              <a:rPr lang="en-US" b="0" i="0" u="none" strike="noStrike" dirty="0">
                <a:solidFill>
                  <a:srgbClr val="222222"/>
                </a:solidFill>
                <a:effectLst/>
                <a:latin typeface="ey-regular"/>
              </a:rPr>
              <a:t> regions of Vietnam using satellite data. </a:t>
            </a:r>
          </a:p>
          <a:p>
            <a:r>
              <a:rPr lang="en-US" i="1" dirty="0">
                <a:solidFill>
                  <a:srgbClr val="222222"/>
                </a:solidFill>
                <a:latin typeface="ey-regular"/>
              </a:rPr>
              <a:t>Datasets</a:t>
            </a:r>
            <a:r>
              <a:rPr lang="en-US" dirty="0">
                <a:solidFill>
                  <a:srgbClr val="222222"/>
                </a:solidFill>
                <a:latin typeface="ey-regular"/>
              </a:rPr>
              <a:t>: </a:t>
            </a:r>
            <a:r>
              <a:rPr lang="en-US" b="1" dirty="0">
                <a:solidFill>
                  <a:srgbClr val="222222"/>
                </a:solidFill>
                <a:latin typeface="ey-regular"/>
              </a:rPr>
              <a:t>Sentinel-1-RTC</a:t>
            </a:r>
            <a:r>
              <a:rPr lang="en-US" dirty="0">
                <a:solidFill>
                  <a:srgbClr val="222222"/>
                </a:solidFill>
                <a:latin typeface="ey-regular"/>
              </a:rPr>
              <a:t>, </a:t>
            </a:r>
            <a:r>
              <a:rPr lang="en-US" b="1" dirty="0">
                <a:solidFill>
                  <a:srgbClr val="222222"/>
                </a:solidFill>
                <a:latin typeface="ey-regular"/>
              </a:rPr>
              <a:t>Sentinel-2</a:t>
            </a:r>
            <a:r>
              <a:rPr lang="en-US" dirty="0">
                <a:solidFill>
                  <a:srgbClr val="222222"/>
                </a:solidFill>
                <a:latin typeface="ey-regular"/>
              </a:rPr>
              <a:t>, </a:t>
            </a:r>
            <a:r>
              <a:rPr lang="en-US" b="1" dirty="0">
                <a:solidFill>
                  <a:srgbClr val="222222"/>
                </a:solidFill>
                <a:latin typeface="ey-regular"/>
              </a:rPr>
              <a:t>Landsat </a:t>
            </a:r>
            <a:r>
              <a:rPr lang="en-US" dirty="0">
                <a:solidFill>
                  <a:srgbClr val="222222"/>
                </a:solidFill>
                <a:latin typeface="ey-regular"/>
              </a:rPr>
              <a:t>and any </a:t>
            </a:r>
            <a:r>
              <a:rPr lang="en-US" b="1" dirty="0">
                <a:solidFill>
                  <a:srgbClr val="222222"/>
                </a:solidFill>
                <a:latin typeface="ey-regular"/>
              </a:rPr>
              <a:t>public datasets.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802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2B902-A605-69BA-D2E3-2A25830A9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Supervised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9E093-9EB3-7E81-0E7C-BFD058E3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Crop discovery: </a:t>
            </a:r>
            <a:r>
              <a:rPr lang="en-US" b="1" dirty="0"/>
              <a:t>Logistic Regression </a:t>
            </a:r>
            <a:r>
              <a:rPr lang="en-US" dirty="0"/>
              <a:t>--- </a:t>
            </a:r>
            <a:r>
              <a:rPr lang="en-US" dirty="0" err="1"/>
              <a:t>vv</a:t>
            </a:r>
            <a:r>
              <a:rPr lang="en-US" dirty="0"/>
              <a:t>, </a:t>
            </a:r>
            <a:r>
              <a:rPr lang="en-US" dirty="0" err="1"/>
              <a:t>vh</a:t>
            </a:r>
            <a:endParaRPr lang="en-US" b="1" dirty="0"/>
          </a:p>
          <a:p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35E075-49A4-E3D4-BAD8-EB3231946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12975"/>
            <a:ext cx="6209624" cy="1987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95BB4B-CDE2-F421-339D-320A0DDEF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150" y="4200525"/>
            <a:ext cx="5711226" cy="26495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8EF296-42AC-BAB2-411F-840F1FA93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5637" y="2212975"/>
            <a:ext cx="4070350" cy="301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177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6FFD6-E143-683C-32FD-74D140D1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Supervised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5951D-CACC-6079-9CDB-4E8288BD3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Crop prediction: </a:t>
            </a:r>
            <a:r>
              <a:rPr lang="en-US" b="1" dirty="0" err="1"/>
              <a:t>ExtraTreesRegressor</a:t>
            </a:r>
            <a:r>
              <a:rPr lang="en-US" b="1" dirty="0"/>
              <a:t> </a:t>
            </a:r>
            <a:r>
              <a:rPr lang="en-US" dirty="0"/>
              <a:t>--- </a:t>
            </a:r>
            <a:r>
              <a:rPr lang="en-US" dirty="0" err="1"/>
              <a:t>vv</a:t>
            </a:r>
            <a:r>
              <a:rPr lang="en-US" dirty="0"/>
              <a:t>, </a:t>
            </a:r>
            <a:r>
              <a:rPr lang="en-US" dirty="0" err="1"/>
              <a:t>vh</a:t>
            </a:r>
            <a:r>
              <a:rPr lang="en-US" dirty="0"/>
              <a:t>, </a:t>
            </a:r>
            <a:r>
              <a:rPr lang="en-US" dirty="0" err="1"/>
              <a:t>vv</a:t>
            </a:r>
            <a:r>
              <a:rPr lang="en-US" dirty="0"/>
              <a:t>/</a:t>
            </a:r>
            <a:r>
              <a:rPr lang="en-US" dirty="0" err="1"/>
              <a:t>vh</a:t>
            </a:r>
            <a:endParaRPr lang="en-US" dirty="0"/>
          </a:p>
          <a:p>
            <a:r>
              <a:rPr lang="en-US" dirty="0"/>
              <a:t>Feature Engineering: Min, Max, Range, Mean, Correlation, Entropy</a:t>
            </a:r>
          </a:p>
          <a:p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B55950-1BFE-9DA6-3820-3612072BB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90710"/>
            <a:ext cx="10432312" cy="18043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217210-18E8-0964-E917-82F09AD7E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628841"/>
            <a:ext cx="7820339" cy="685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F4E499-6363-76E3-93E6-CCAA0075A6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382109"/>
            <a:ext cx="7772400" cy="69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15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654FD-B32B-71CA-B5C1-CB708EAF0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Satellite image data – Sentinel-1, Sentinel-2, Landsat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0D199A-16FE-D45C-6AC4-0CE8365429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16149"/>
            <a:ext cx="10515600" cy="24135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9AF998-7C18-F0A8-155A-C8518F8DF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642" y="4079284"/>
            <a:ext cx="10439400" cy="246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500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E6054-A9EA-4AB4-D9D2-0D40D528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in approach…to DL?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86844-6D38-27FA-939C-E6078E6F2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5400" dirty="0"/>
              <a:t>                </a:t>
            </a:r>
          </a:p>
          <a:p>
            <a:pPr marL="0" indent="0">
              <a:buNone/>
            </a:pPr>
            <a:r>
              <a:rPr lang="en-US" sz="5400" dirty="0"/>
              <a:t>                   Discussion</a:t>
            </a:r>
          </a:p>
        </p:txBody>
      </p:sp>
    </p:spTree>
    <p:extLst>
      <p:ext uri="{BB962C8B-B14F-4D97-AF65-F5344CB8AC3E}">
        <p14:creationId xmlns:p14="http://schemas.microsoft.com/office/powerpoint/2010/main" val="2577552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15614</TotalTime>
  <Words>164</Words>
  <Application>Microsoft Macintosh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ey-regular</vt:lpstr>
      <vt:lpstr>Office Theme</vt:lpstr>
      <vt:lpstr>       Level-1: (Rice)Crop Discovery  Level-2: (Rice)Yield Prediction</vt:lpstr>
      <vt:lpstr>Goals:</vt:lpstr>
      <vt:lpstr>Traditional Supervised ML</vt:lpstr>
      <vt:lpstr>Traditional Supervised ML</vt:lpstr>
      <vt:lpstr>Satellite image data – Sentinel-1, Sentinel-2, Landsat</vt:lpstr>
      <vt:lpstr>Change in approach…to DL?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Vechalapu, Rajendra Kumar</dc:creator>
  <cp:lastModifiedBy>Vechalapu, Rajendra Kumar</cp:lastModifiedBy>
  <cp:revision>6</cp:revision>
  <dcterms:created xsi:type="dcterms:W3CDTF">2023-03-02T18:21:59Z</dcterms:created>
  <dcterms:modified xsi:type="dcterms:W3CDTF">2023-03-13T14:36:53Z</dcterms:modified>
</cp:coreProperties>
</file>

<file path=docProps/thumbnail.jpeg>
</file>